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836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2020Q1美国区市场份额</c:v>
                </c:pt>
              </c:strCache>
            </c:strRef>
          </c:tx>
          <c:dPt>
            <c:idx val="0"/>
            <c:bubble3D val="0"/>
            <c:spPr>
              <a:solidFill>
                <a:srgbClr val="92D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D74-429E-A437-5DAC5FE09524}"/>
              </c:ext>
            </c:extLst>
          </c:dPt>
          <c:dPt>
            <c:idx val="1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D74-429E-A437-5DAC5FE0952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D74-429E-A437-5DAC5FE0952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D74-429E-A437-5DAC5FE09524}"/>
              </c:ext>
            </c:extLst>
          </c:dPt>
          <c:dLbls>
            <c:dLbl>
              <c:idx val="0"/>
              <c:layout>
                <c:manualLayout>
                  <c:x val="-0.17232939742035"/>
                  <c:y val="-3.357792350259623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D74-429E-A437-5DAC5FE09524}"/>
                </c:ext>
              </c:extLst>
            </c:dLbl>
            <c:dLbl>
              <c:idx val="1"/>
              <c:layout>
                <c:manualLayout>
                  <c:x val="0.14319152647455308"/>
                  <c:y val="1.707125618585602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D74-429E-A437-5DAC5FE0952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Android</c:v>
                </c:pt>
                <c:pt idx="1">
                  <c:v>IOS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0.56000000000000005</c:v>
                </c:pt>
                <c:pt idx="1">
                  <c:v>0.44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D74-429E-A437-5DAC5FE095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2020Q1中国区市场份额</c:v>
                </c:pt>
              </c:strCache>
            </c:strRef>
          </c:tx>
          <c:spPr>
            <a:solidFill>
              <a:srgbClr val="92D050"/>
            </a:solidFill>
          </c:spPr>
          <c:dPt>
            <c:idx val="0"/>
            <c:bubble3D val="0"/>
            <c:spPr>
              <a:solidFill>
                <a:srgbClr val="92D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2BE-47E5-A8E1-13B04D6AD3C6}"/>
              </c:ext>
            </c:extLst>
          </c:dPt>
          <c:dPt>
            <c:idx val="1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2BE-47E5-A8E1-13B04D6AD3C6}"/>
              </c:ext>
            </c:extLst>
          </c:dPt>
          <c:dPt>
            <c:idx val="2"/>
            <c:bubble3D val="0"/>
            <c:spPr>
              <a:solidFill>
                <a:srgbClr val="92D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2BE-47E5-A8E1-13B04D6AD3C6}"/>
              </c:ext>
            </c:extLst>
          </c:dPt>
          <c:dPt>
            <c:idx val="3"/>
            <c:bubble3D val="0"/>
            <c:spPr>
              <a:solidFill>
                <a:srgbClr val="92D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2BE-47E5-A8E1-13B04D6AD3C6}"/>
              </c:ext>
            </c:extLst>
          </c:dPt>
          <c:dLbls>
            <c:dLbl>
              <c:idx val="0"/>
              <c:layout>
                <c:manualLayout>
                  <c:x val="-0.11998412010495642"/>
                  <c:y val="-0.1571357759846582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2BE-47E5-A8E1-13B04D6AD3C6}"/>
                </c:ext>
              </c:extLst>
            </c:dLbl>
            <c:dLbl>
              <c:idx val="1"/>
              <c:layout>
                <c:manualLayout>
                  <c:x val="0.10387878228440735"/>
                  <c:y val="0.1303091912272575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2BE-47E5-A8E1-13B04D6AD3C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Android</c:v>
                </c:pt>
                <c:pt idx="1">
                  <c:v>IOS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0.78</c:v>
                </c:pt>
                <c:pt idx="1">
                  <c:v>0.22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2BE-47E5-A8E1-13B04D6AD3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037F5D-B9B0-4629-8DCF-848D09C83FBC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20A9375D-90A4-4BF4-B053-E543B8491AF9}">
      <dgm:prSet phldrT="[文本]"/>
      <dgm:spPr/>
      <dgm:t>
        <a:bodyPr/>
        <a:lstStyle/>
        <a:p>
          <a:r>
            <a:rPr lang="en-US" altLang="zh-CN" dirty="0"/>
            <a:t>Android</a:t>
          </a:r>
          <a:endParaRPr lang="zh-CN" altLang="en-US" dirty="0"/>
        </a:p>
      </dgm:t>
    </dgm:pt>
    <dgm:pt modelId="{613F8B11-0ADA-4D9E-A04D-78437568E0A8}" type="parTrans" cxnId="{AD6FB11F-117E-4384-964D-CFD480147285}">
      <dgm:prSet/>
      <dgm:spPr/>
      <dgm:t>
        <a:bodyPr/>
        <a:lstStyle/>
        <a:p>
          <a:endParaRPr lang="zh-CN" altLang="en-US"/>
        </a:p>
      </dgm:t>
    </dgm:pt>
    <dgm:pt modelId="{2CF8311D-D401-43F9-87CE-F9391DC1852E}" type="sibTrans" cxnId="{AD6FB11F-117E-4384-964D-CFD480147285}">
      <dgm:prSet/>
      <dgm:spPr/>
      <dgm:t>
        <a:bodyPr/>
        <a:lstStyle/>
        <a:p>
          <a:endParaRPr lang="zh-CN" altLang="en-US"/>
        </a:p>
      </dgm:t>
    </dgm:pt>
    <dgm:pt modelId="{7F4D503C-EF51-4E0C-961E-B40090FD07F7}">
      <dgm:prSet phldrT="[文本]"/>
      <dgm:spPr/>
      <dgm:t>
        <a:bodyPr/>
        <a:lstStyle/>
        <a:p>
          <a:r>
            <a:rPr lang="zh-CN" altLang="en-US" dirty="0"/>
            <a:t>接口</a:t>
          </a:r>
        </a:p>
      </dgm:t>
    </dgm:pt>
    <dgm:pt modelId="{7C26F9D3-228A-44C9-A838-D8D0C11504EA}" type="parTrans" cxnId="{3A865C4E-C41D-485D-9A04-6564FB707F20}">
      <dgm:prSet/>
      <dgm:spPr/>
      <dgm:t>
        <a:bodyPr/>
        <a:lstStyle/>
        <a:p>
          <a:endParaRPr lang="zh-CN" altLang="en-US"/>
        </a:p>
      </dgm:t>
    </dgm:pt>
    <dgm:pt modelId="{B2B752A4-7C28-41DE-8114-2E80A5B0D086}" type="sibTrans" cxnId="{3A865C4E-C41D-485D-9A04-6564FB707F20}">
      <dgm:prSet/>
      <dgm:spPr/>
      <dgm:t>
        <a:bodyPr/>
        <a:lstStyle/>
        <a:p>
          <a:endParaRPr lang="zh-CN" altLang="en-US"/>
        </a:p>
      </dgm:t>
    </dgm:pt>
    <dgm:pt modelId="{EC68F987-ECD0-498D-9B7F-A5F770D800A8}">
      <dgm:prSet phldrT="[文本]"/>
      <dgm:spPr/>
      <dgm:t>
        <a:bodyPr/>
        <a:lstStyle/>
        <a:p>
          <a:endParaRPr lang="zh-CN" altLang="en-US" dirty="0"/>
        </a:p>
      </dgm:t>
    </dgm:pt>
    <dgm:pt modelId="{CFBA7F5D-2D51-41FA-8730-2346A9B9102A}" type="parTrans" cxnId="{9370999B-05A6-4380-A857-E4612FD0B7C6}">
      <dgm:prSet/>
      <dgm:spPr/>
      <dgm:t>
        <a:bodyPr/>
        <a:lstStyle/>
        <a:p>
          <a:endParaRPr lang="zh-CN" altLang="en-US"/>
        </a:p>
      </dgm:t>
    </dgm:pt>
    <dgm:pt modelId="{92AA31DD-52A0-41FE-ACA0-05A66E7105B6}" type="sibTrans" cxnId="{9370999B-05A6-4380-A857-E4612FD0B7C6}">
      <dgm:prSet/>
      <dgm:spPr/>
      <dgm:t>
        <a:bodyPr/>
        <a:lstStyle/>
        <a:p>
          <a:endParaRPr lang="zh-CN" altLang="en-US"/>
        </a:p>
      </dgm:t>
    </dgm:pt>
    <dgm:pt modelId="{398B6B25-D5BD-43E4-912F-813CAB2DBBF0}" type="pres">
      <dgm:prSet presAssocID="{F8037F5D-B9B0-4629-8DCF-848D09C83FBC}" presName="Name0" presStyleCnt="0">
        <dgm:presLayoutVars>
          <dgm:dir/>
          <dgm:animLvl val="lvl"/>
          <dgm:resizeHandles val="exact"/>
        </dgm:presLayoutVars>
      </dgm:prSet>
      <dgm:spPr/>
    </dgm:pt>
    <dgm:pt modelId="{7126B874-2356-4CB3-AFE1-FFEFCE5B663F}" type="pres">
      <dgm:prSet presAssocID="{EC68F987-ECD0-498D-9B7F-A5F770D800A8}" presName="boxAndChildren" presStyleCnt="0"/>
      <dgm:spPr/>
    </dgm:pt>
    <dgm:pt modelId="{5DB63FC0-B4EB-486D-AB2A-911D9A077A81}" type="pres">
      <dgm:prSet presAssocID="{EC68F987-ECD0-498D-9B7F-A5F770D800A8}" presName="parentTextBox" presStyleLbl="node1" presStyleIdx="0" presStyleCnt="3"/>
      <dgm:spPr/>
    </dgm:pt>
    <dgm:pt modelId="{FA7E1A84-83D2-470D-8D02-D50958E769AB}" type="pres">
      <dgm:prSet presAssocID="{B2B752A4-7C28-41DE-8114-2E80A5B0D086}" presName="sp" presStyleCnt="0"/>
      <dgm:spPr/>
    </dgm:pt>
    <dgm:pt modelId="{FDC31F3B-1F96-4B1E-8D6B-5AE67FF4EAA4}" type="pres">
      <dgm:prSet presAssocID="{7F4D503C-EF51-4E0C-961E-B40090FD07F7}" presName="arrowAndChildren" presStyleCnt="0"/>
      <dgm:spPr/>
    </dgm:pt>
    <dgm:pt modelId="{F544EDEE-457E-415B-B23E-FC0B945EA01A}" type="pres">
      <dgm:prSet presAssocID="{7F4D503C-EF51-4E0C-961E-B40090FD07F7}" presName="parentTextArrow" presStyleLbl="node1" presStyleIdx="1" presStyleCnt="3"/>
      <dgm:spPr/>
    </dgm:pt>
    <dgm:pt modelId="{7862D5E4-D91E-46A8-A089-D6B47513C3DA}" type="pres">
      <dgm:prSet presAssocID="{2CF8311D-D401-43F9-87CE-F9391DC1852E}" presName="sp" presStyleCnt="0"/>
      <dgm:spPr/>
    </dgm:pt>
    <dgm:pt modelId="{E235C7A3-F0ED-4A7F-A85F-74B67726F99A}" type="pres">
      <dgm:prSet presAssocID="{20A9375D-90A4-4BF4-B053-E543B8491AF9}" presName="arrowAndChildren" presStyleCnt="0"/>
      <dgm:spPr/>
    </dgm:pt>
    <dgm:pt modelId="{0988E377-0F95-4BE4-B23A-1229877A8057}" type="pres">
      <dgm:prSet presAssocID="{20A9375D-90A4-4BF4-B053-E543B8491AF9}" presName="parentTextArrow" presStyleLbl="node1" presStyleIdx="2" presStyleCnt="3" custLinFactNeighborX="-6373" custLinFactNeighborY="311"/>
      <dgm:spPr/>
    </dgm:pt>
  </dgm:ptLst>
  <dgm:cxnLst>
    <dgm:cxn modelId="{AD6FB11F-117E-4384-964D-CFD480147285}" srcId="{F8037F5D-B9B0-4629-8DCF-848D09C83FBC}" destId="{20A9375D-90A4-4BF4-B053-E543B8491AF9}" srcOrd="0" destOrd="0" parTransId="{613F8B11-0ADA-4D9E-A04D-78437568E0A8}" sibTransId="{2CF8311D-D401-43F9-87CE-F9391DC1852E}"/>
    <dgm:cxn modelId="{3A865C4E-C41D-485D-9A04-6564FB707F20}" srcId="{F8037F5D-B9B0-4629-8DCF-848D09C83FBC}" destId="{7F4D503C-EF51-4E0C-961E-B40090FD07F7}" srcOrd="1" destOrd="0" parTransId="{7C26F9D3-228A-44C9-A838-D8D0C11504EA}" sibTransId="{B2B752A4-7C28-41DE-8114-2E80A5B0D086}"/>
    <dgm:cxn modelId="{85113975-D0D2-4660-BBE3-72E372B29917}" type="presOf" srcId="{EC68F987-ECD0-498D-9B7F-A5F770D800A8}" destId="{5DB63FC0-B4EB-486D-AB2A-911D9A077A81}" srcOrd="0" destOrd="0" presId="urn:microsoft.com/office/officeart/2005/8/layout/process4"/>
    <dgm:cxn modelId="{63B9B493-62CB-4C33-BC19-E9D6C771E616}" type="presOf" srcId="{7F4D503C-EF51-4E0C-961E-B40090FD07F7}" destId="{F544EDEE-457E-415B-B23E-FC0B945EA01A}" srcOrd="0" destOrd="0" presId="urn:microsoft.com/office/officeart/2005/8/layout/process4"/>
    <dgm:cxn modelId="{9370999B-05A6-4380-A857-E4612FD0B7C6}" srcId="{F8037F5D-B9B0-4629-8DCF-848D09C83FBC}" destId="{EC68F987-ECD0-498D-9B7F-A5F770D800A8}" srcOrd="2" destOrd="0" parTransId="{CFBA7F5D-2D51-41FA-8730-2346A9B9102A}" sibTransId="{92AA31DD-52A0-41FE-ACA0-05A66E7105B6}"/>
    <dgm:cxn modelId="{2CE218BA-7E82-4304-9DCE-A4ED6E75A9C2}" type="presOf" srcId="{F8037F5D-B9B0-4629-8DCF-848D09C83FBC}" destId="{398B6B25-D5BD-43E4-912F-813CAB2DBBF0}" srcOrd="0" destOrd="0" presId="urn:microsoft.com/office/officeart/2005/8/layout/process4"/>
    <dgm:cxn modelId="{5F6E15C0-976D-4172-BD66-CC63173539E8}" type="presOf" srcId="{20A9375D-90A4-4BF4-B053-E543B8491AF9}" destId="{0988E377-0F95-4BE4-B23A-1229877A8057}" srcOrd="0" destOrd="0" presId="urn:microsoft.com/office/officeart/2005/8/layout/process4"/>
    <dgm:cxn modelId="{054BA388-D5FE-4EAB-8777-7A4BFE47372B}" type="presParOf" srcId="{398B6B25-D5BD-43E4-912F-813CAB2DBBF0}" destId="{7126B874-2356-4CB3-AFE1-FFEFCE5B663F}" srcOrd="0" destOrd="0" presId="urn:microsoft.com/office/officeart/2005/8/layout/process4"/>
    <dgm:cxn modelId="{684B8085-2C5D-4520-91D3-494B3C40BCBC}" type="presParOf" srcId="{7126B874-2356-4CB3-AFE1-FFEFCE5B663F}" destId="{5DB63FC0-B4EB-486D-AB2A-911D9A077A81}" srcOrd="0" destOrd="0" presId="urn:microsoft.com/office/officeart/2005/8/layout/process4"/>
    <dgm:cxn modelId="{9079A752-2016-4478-8E27-E682C17A9C89}" type="presParOf" srcId="{398B6B25-D5BD-43E4-912F-813CAB2DBBF0}" destId="{FA7E1A84-83D2-470D-8D02-D50958E769AB}" srcOrd="1" destOrd="0" presId="urn:microsoft.com/office/officeart/2005/8/layout/process4"/>
    <dgm:cxn modelId="{DEAA6429-A8BD-445A-9DAA-20E24243019E}" type="presParOf" srcId="{398B6B25-D5BD-43E4-912F-813CAB2DBBF0}" destId="{FDC31F3B-1F96-4B1E-8D6B-5AE67FF4EAA4}" srcOrd="2" destOrd="0" presId="urn:microsoft.com/office/officeart/2005/8/layout/process4"/>
    <dgm:cxn modelId="{F2C2C19E-BD8B-421A-956A-B8FB03AEEB53}" type="presParOf" srcId="{FDC31F3B-1F96-4B1E-8D6B-5AE67FF4EAA4}" destId="{F544EDEE-457E-415B-B23E-FC0B945EA01A}" srcOrd="0" destOrd="0" presId="urn:microsoft.com/office/officeart/2005/8/layout/process4"/>
    <dgm:cxn modelId="{D94CF563-3091-4E24-9C6C-82FB61CD5ED6}" type="presParOf" srcId="{398B6B25-D5BD-43E4-912F-813CAB2DBBF0}" destId="{7862D5E4-D91E-46A8-A089-D6B47513C3DA}" srcOrd="3" destOrd="0" presId="urn:microsoft.com/office/officeart/2005/8/layout/process4"/>
    <dgm:cxn modelId="{DFAB4AAF-7AF6-42A9-8DA4-93822A74E308}" type="presParOf" srcId="{398B6B25-D5BD-43E4-912F-813CAB2DBBF0}" destId="{E235C7A3-F0ED-4A7F-A85F-74B67726F99A}" srcOrd="4" destOrd="0" presId="urn:microsoft.com/office/officeart/2005/8/layout/process4"/>
    <dgm:cxn modelId="{3EC7284A-BB7B-4222-B6D2-E706C889A555}" type="presParOf" srcId="{E235C7A3-F0ED-4A7F-A85F-74B67726F99A}" destId="{0988E377-0F95-4BE4-B23A-1229877A8057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B63FC0-B4EB-486D-AB2A-911D9A077A81}">
      <dsp:nvSpPr>
        <dsp:cNvPr id="0" name=""/>
        <dsp:cNvSpPr/>
      </dsp:nvSpPr>
      <dsp:spPr>
        <a:xfrm>
          <a:off x="0" y="3431277"/>
          <a:ext cx="6867037" cy="11262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700" kern="1200" dirty="0"/>
        </a:p>
      </dsp:txBody>
      <dsp:txXfrm>
        <a:off x="0" y="3431277"/>
        <a:ext cx="6867037" cy="1126221"/>
      </dsp:txXfrm>
    </dsp:sp>
    <dsp:sp modelId="{F544EDEE-457E-415B-B23E-FC0B945EA01A}">
      <dsp:nvSpPr>
        <dsp:cNvPr id="0" name=""/>
        <dsp:cNvSpPr/>
      </dsp:nvSpPr>
      <dsp:spPr>
        <a:xfrm rot="10800000">
          <a:off x="0" y="1716041"/>
          <a:ext cx="6867037" cy="173212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接口</a:t>
          </a:r>
        </a:p>
      </dsp:txBody>
      <dsp:txXfrm rot="10800000">
        <a:off x="0" y="1716041"/>
        <a:ext cx="6867037" cy="1125485"/>
      </dsp:txXfrm>
    </dsp:sp>
    <dsp:sp modelId="{0988E377-0F95-4BE4-B23A-1229877A8057}">
      <dsp:nvSpPr>
        <dsp:cNvPr id="0" name=""/>
        <dsp:cNvSpPr/>
      </dsp:nvSpPr>
      <dsp:spPr>
        <a:xfrm rot="10800000">
          <a:off x="0" y="6192"/>
          <a:ext cx="6867037" cy="173212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700" kern="1200" dirty="0"/>
            <a:t>Android</a:t>
          </a:r>
          <a:endParaRPr lang="zh-CN" altLang="en-US" sz="3700" kern="1200" dirty="0"/>
        </a:p>
      </dsp:txBody>
      <dsp:txXfrm rot="10800000">
        <a:off x="0" y="6192"/>
        <a:ext cx="6867037" cy="11254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B3F88A-0CDF-4DB9-9826-F48D803E1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9F6B01C-99E3-4792-AFF7-D7B737606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A382B1-9841-4739-B898-6251ACFFA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47303E-73DE-4C28-92D4-252BEDFE2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650303-E542-4489-8BDA-15F3DA50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710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596F30-2DC8-4D42-A293-2963433B9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0E996AD-090C-404B-994D-2A963198B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8C4DDB-513C-4269-A6A1-1626E7E0D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3684AB-18AB-44F7-A347-6F4B7D5E9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BA9099-56C2-49DF-8E69-260B15EE4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5237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A02AC13-D121-41E6-8F2E-9B471B9B7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0D9F0D3-B3CC-48FE-A2E5-3D14F4D25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9729AD-A5A3-41AF-BA94-A151A4C75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58717C-55ED-4940-91F6-F67890C4B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3F88EB-F916-4340-BF7F-B2559333E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653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584132-3225-4E07-B42A-792F77EE4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D5B2BD-D94C-4B1C-B7F4-C7BEC8833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FCA86F-2F65-47C4-963C-75AC3F5D8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6B571D-E302-4AEB-9BB0-7F9CB0F42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FF04F-5A40-45C5-BAD3-07F6D4164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206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4E9760-F764-49F6-8FB1-E7C18DB52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C70507-7936-4160-A39F-7311441824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D544C9-7849-4DBF-9C1B-520589D0A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D2444B-BB46-4291-894D-BAE96E1A6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88FE9E-CECF-4950-AF1E-A55E3CC1F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683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B081DA-A5AD-45D0-A8E2-3254B16FD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F4C7B2-1ECF-4161-9326-7726F343E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FA8305-B8A2-4940-895F-D83708308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1D1B2C-43B8-4535-9D90-275C115E9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6919C2-2952-46F5-B187-BE82DF4AF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7D8691-975A-41EC-94A8-F711EBB53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63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FF426D-8CEF-430B-8BCD-B86F1ECE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1F3DC2-516B-4D75-BEC4-1941FFA1C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18E4E1B-F615-47F0-9A5B-16D319AB13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124C219-E44D-45B3-8A8D-2F7B49E3D3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58185B1-E2E7-446F-B117-4DDF4DEC0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703EB74-28BA-4B95-9D24-996EF2272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1AAFF3C-5085-415C-8A2F-BD8694A7A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4FAE7FB-9CB7-4335-BA84-89F4A19FD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59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C8742D-2578-4674-816A-778CFA913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FD1911D-2650-4C57-8951-FC3ADFAB6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6B321C5-E147-4EF4-B9CE-3701FD9F9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59A90B-40EA-4EC6-ADFA-266D83ABF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521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9741E5B-BD58-443D-BEAC-7FD84E787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60FD5FF-5BF5-4734-9C8E-6C559C7AD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F86387-F868-4087-A80E-0018E8E5E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22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8C3863-9C33-4DEB-8927-369827FE4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A0FB53-80FD-41C7-BAF6-FA2A3F88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2371A13-E91F-409F-BD7E-61C22EDA60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08BAAE-CD11-4329-972A-4C783825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D346FF-C8FE-4758-A0CA-8DF6DF991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DFD9015-FD62-411A-8BC9-60428C7EF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4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594A5A-7926-4CE1-9414-74E13E1E6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DCC302-8DE1-449D-801B-62C8ECD6F1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0D4A9B-7E86-4477-B32D-B2A0A394BD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CDE92B-843E-4455-8B4B-0BCB46B3F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3BFA91-179E-4BDD-A142-3BB1ED67C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E8A6E4-17BB-470A-825F-30B8C3461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060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5044009-C01C-47EF-87C9-75741721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AD1EF4-5A59-4738-A973-5ABBE54E2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7E5795-E73C-4963-8F29-9CE2E17011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6014E-AE80-414B-9156-F1F35FE19167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9FE691-DEBD-47A7-AD15-4412873E08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02BC73-38EC-4B35-B18F-B2A8804DBA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2C91D-131B-4D31-8DF0-375E79285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888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D2B901-38FD-444D-9276-215AB8446F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Android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9DD4B4-01FD-4C13-9F82-79918002CC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叶超</a:t>
            </a:r>
            <a:endParaRPr lang="en-US" altLang="zh-CN" dirty="0"/>
          </a:p>
          <a:p>
            <a:r>
              <a:rPr lang="en-US" altLang="zh-CN" dirty="0"/>
              <a:t>2020-0902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8828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249563-E265-43F0-BF83-5884110B1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发展历程</a:t>
            </a:r>
            <a:r>
              <a:rPr lang="en-US" altLang="zh-CN" dirty="0"/>
              <a:t>: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3AB4416-6B83-4C02-92CE-F4EAC15ECECC}"/>
              </a:ext>
            </a:extLst>
          </p:cNvPr>
          <p:cNvSpPr txBox="1"/>
          <p:nvPr/>
        </p:nvSpPr>
        <p:spPr>
          <a:xfrm>
            <a:off x="1010953" y="3362266"/>
            <a:ext cx="1026333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US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图中是每个大版本中最具代表性的特征标记在图中，并不代表着该版本全部特征，同样专项计划也不是只在某一个版本执行，比如续航和性能优化，每一个版本都在持续改进中，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Treble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计划也一直在迭代至今。</a:t>
            </a:r>
            <a:endParaRPr lang="en-US" altLang="zh-CN" sz="16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2003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10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月，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Andy Rubin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等人创建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公司，并组建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团队。</a:t>
            </a:r>
          </a:p>
          <a:p>
            <a:pPr algn="just"/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2005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月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谷歌收购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公司，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Andy Rubin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担任谷歌工程部副总裁继续负责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项目；</a:t>
            </a:r>
          </a:p>
          <a:p>
            <a:pPr algn="just"/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2007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11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月，谷歌公司正式向外界展示了这款名为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的操作系统，开源了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的源代码。</a:t>
            </a:r>
          </a:p>
          <a:p>
            <a:pPr algn="just"/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2008</a:t>
            </a:r>
            <a:r>
              <a:rPr lang="zh-CN" altLang="en-US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9</a:t>
            </a:r>
            <a:r>
              <a:rPr lang="zh-CN" altLang="en-US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月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，谷歌正式发布了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 1.0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系统，这也是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系统最早的版本。</a:t>
            </a:r>
          </a:p>
          <a:p>
            <a:pPr algn="just"/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2011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月，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系统设备的用户总数达到了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1.35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亿，成为智能手机领域占有量第一的系统；</a:t>
            </a:r>
          </a:p>
          <a:p>
            <a:pPr algn="just"/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2011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月，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手机占据全球智能机市场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48%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份额，终结了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Symbian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系统的霸主地位，跃居全球第一；</a:t>
            </a:r>
          </a:p>
          <a:p>
            <a:pPr algn="just"/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2012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月，谷歌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 Market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已有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10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万开发者，推出超过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40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万应用；</a:t>
            </a:r>
          </a:p>
          <a:p>
            <a:pPr algn="just"/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2013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11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月，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 4.4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正式发布，系统更智能、</a:t>
            </a:r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UI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更现代；</a:t>
            </a:r>
          </a:p>
          <a:p>
            <a:pPr algn="just"/>
            <a:r>
              <a:rPr lang="en-US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2013</a:t>
            </a:r>
            <a:r>
              <a:rPr lang="zh-CN" altLang="zh-CN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年至今，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这个阶段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Android 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进入飞速发展期，被升级的有摄像头、内存、机身、芯片等</a:t>
            </a:r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EA663043-2D7B-480F-809E-7A2A87D39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38021"/>
            <a:ext cx="9941497" cy="2179205"/>
          </a:xfrm>
        </p:spPr>
      </p:pic>
    </p:spTree>
    <p:extLst>
      <p:ext uri="{BB962C8B-B14F-4D97-AF65-F5344CB8AC3E}">
        <p14:creationId xmlns:p14="http://schemas.microsoft.com/office/powerpoint/2010/main" val="3258688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FC6C6B-7DAB-4B54-A90F-3803E1BCD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905000" cy="6492875"/>
          </a:xfrm>
        </p:spPr>
        <p:txBody>
          <a:bodyPr/>
          <a:lstStyle/>
          <a:p>
            <a:r>
              <a:rPr lang="zh-CN" altLang="zh-CN" sz="1800" b="1" kern="100" dirty="0">
                <a:solidFill>
                  <a:srgbClr val="000000"/>
                </a:solidFill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整体架构</a:t>
            </a:r>
            <a:endParaRPr lang="zh-CN" altLang="en-US" dirty="0"/>
          </a:p>
        </p:txBody>
      </p:sp>
      <p:pic>
        <p:nvPicPr>
          <p:cNvPr id="6" name="图片 5" descr="在这里插入图片描述">
            <a:extLst>
              <a:ext uri="{FF2B5EF4-FFF2-40B4-BE49-F238E27FC236}">
                <a16:creationId xmlns:a16="http://schemas.microsoft.com/office/drawing/2014/main" id="{16441759-435A-4D1B-9397-4A00C821631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47624"/>
            <a:ext cx="8705849" cy="67627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9273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FC5D8-7932-4D7B-AA18-D92A9DD46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安卓市场份额</a:t>
            </a:r>
          </a:p>
        </p:txBody>
      </p:sp>
      <p:graphicFrame>
        <p:nvGraphicFramePr>
          <p:cNvPr id="14" name="图表 13">
            <a:extLst>
              <a:ext uri="{FF2B5EF4-FFF2-40B4-BE49-F238E27FC236}">
                <a16:creationId xmlns:a16="http://schemas.microsoft.com/office/drawing/2014/main" id="{D85D1D9E-FAD0-4B7F-9638-C37924B7B9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5704842"/>
              </p:ext>
            </p:extLst>
          </p:nvPr>
        </p:nvGraphicFramePr>
        <p:xfrm>
          <a:off x="1466849" y="1960562"/>
          <a:ext cx="3805555" cy="3076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图表 14">
            <a:extLst>
              <a:ext uri="{FF2B5EF4-FFF2-40B4-BE49-F238E27FC236}">
                <a16:creationId xmlns:a16="http://schemas.microsoft.com/office/drawing/2014/main" id="{5558CC66-1989-4088-A301-DB763E6B91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4601844"/>
              </p:ext>
            </p:extLst>
          </p:nvPr>
        </p:nvGraphicFramePr>
        <p:xfrm>
          <a:off x="5930899" y="1960562"/>
          <a:ext cx="3943351" cy="3076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87604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1D22DB-16EB-4B20-9DA8-7CD0AD3C4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1475"/>
            <a:ext cx="10515600" cy="1325563"/>
          </a:xfrm>
        </p:spPr>
        <p:txBody>
          <a:bodyPr/>
          <a:lstStyle/>
          <a:p>
            <a:r>
              <a:rPr lang="zh-CN" altLang="en-US" dirty="0"/>
              <a:t>安卓</a:t>
            </a:r>
            <a:r>
              <a:rPr lang="en-US" altLang="zh-CN" dirty="0"/>
              <a:t>hello word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317AD8-72EF-47F5-9BEC-C9B1B5D83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65550" cy="4219575"/>
          </a:xfrm>
        </p:spPr>
        <p:txBody>
          <a:bodyPr/>
          <a:lstStyle/>
          <a:p>
            <a:r>
              <a:rPr lang="zh-CN" altLang="en-US" dirty="0"/>
              <a:t>目标</a:t>
            </a:r>
            <a:r>
              <a:rPr lang="en-US" altLang="zh-CN" dirty="0"/>
              <a:t>: </a:t>
            </a:r>
            <a:r>
              <a:rPr lang="zh-CN" altLang="en-US" dirty="0"/>
              <a:t>简易</a:t>
            </a:r>
            <a:r>
              <a:rPr lang="en-US" altLang="zh-CN" dirty="0"/>
              <a:t>APP</a:t>
            </a:r>
            <a:endParaRPr lang="zh-CN" altLang="en-US" dirty="0"/>
          </a:p>
          <a:p>
            <a:r>
              <a:rPr lang="zh-CN" altLang="en-US" dirty="0"/>
              <a:t>有用户界面</a:t>
            </a:r>
          </a:p>
          <a:p>
            <a:r>
              <a:rPr lang="zh-CN" altLang="en-US" dirty="0"/>
              <a:t>能显示文本</a:t>
            </a:r>
          </a:p>
          <a:p>
            <a:r>
              <a:rPr lang="zh-CN" altLang="en-US" dirty="0"/>
              <a:t>有按钮</a:t>
            </a:r>
            <a:r>
              <a:rPr lang="en-US" altLang="zh-CN" dirty="0"/>
              <a:t>,</a:t>
            </a:r>
            <a:r>
              <a:rPr lang="zh-CN" altLang="en-US" dirty="0"/>
              <a:t>有绑定事件</a:t>
            </a:r>
          </a:p>
          <a:p>
            <a:r>
              <a:rPr lang="zh-CN" altLang="en-US" dirty="0"/>
              <a:t>错误能提示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5290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7979F1-EE19-4CFE-B29E-404003FB0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需要准备的材料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C1ADBA-93D4-498F-AAE1-C35BFD664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2149"/>
            <a:ext cx="5194300" cy="4214813"/>
          </a:xfrm>
        </p:spPr>
        <p:txBody>
          <a:bodyPr/>
          <a:lstStyle/>
          <a:p>
            <a:r>
              <a:rPr lang="en-US" altLang="zh-CN" dirty="0"/>
              <a:t>IDE</a:t>
            </a:r>
            <a:r>
              <a:rPr lang="zh-CN" altLang="en-US" dirty="0"/>
              <a:t>（</a:t>
            </a:r>
            <a:r>
              <a:rPr lang="en-US" altLang="zh-CN" dirty="0"/>
              <a:t>Android studio / idea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JDK</a:t>
            </a:r>
          </a:p>
          <a:p>
            <a:r>
              <a:rPr lang="en-US" altLang="zh-CN" dirty="0"/>
              <a:t>SDK(IED</a:t>
            </a:r>
            <a:r>
              <a:rPr lang="zh-CN" altLang="en-US" dirty="0"/>
              <a:t>可引导下载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Gradle(</a:t>
            </a:r>
            <a:r>
              <a:rPr lang="zh-CN" altLang="en-US" dirty="0"/>
              <a:t>可缺省</a:t>
            </a:r>
            <a:r>
              <a:rPr lang="en-US" altLang="zh-CN" dirty="0"/>
              <a:t>, </a:t>
            </a:r>
            <a:r>
              <a:rPr lang="zh-CN" altLang="en-US" dirty="0"/>
              <a:t>可自动下载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要熟悉一种开发语言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1AD7B83-A0DF-483F-9677-2F183DC7A8B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11900" y="2768599"/>
            <a:ext cx="5412105" cy="340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01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3A1D31-5585-4F00-B0C0-3BE94C980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精简流程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1B3BBBAF-6AB9-4B75-A00C-B8864A57BE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9114815"/>
              </p:ext>
            </p:extLst>
          </p:nvPr>
        </p:nvGraphicFramePr>
        <p:xfrm>
          <a:off x="2724272" y="1618658"/>
          <a:ext cx="6867037" cy="4558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7417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358</Words>
  <Application>Microsoft Office PowerPoint</Application>
  <PresentationFormat>宽屏</PresentationFormat>
  <Paragraphs>38</Paragraphs>
  <Slides>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Microsoft Excel 图表</vt:lpstr>
      <vt:lpstr>Android</vt:lpstr>
      <vt:lpstr>发展历程:</vt:lpstr>
      <vt:lpstr>整体架构</vt:lpstr>
      <vt:lpstr>安卓市场份额</vt:lpstr>
      <vt:lpstr>安卓hello word</vt:lpstr>
      <vt:lpstr>需要准备的材料</vt:lpstr>
      <vt:lpstr>精简流程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hello word</dc:title>
  <dc:creator>may</dc:creator>
  <cp:lastModifiedBy>心 恋</cp:lastModifiedBy>
  <cp:revision>6</cp:revision>
  <dcterms:created xsi:type="dcterms:W3CDTF">2020-08-30T05:46:50Z</dcterms:created>
  <dcterms:modified xsi:type="dcterms:W3CDTF">2020-09-01T23:20:35Z</dcterms:modified>
</cp:coreProperties>
</file>

<file path=docProps/thumbnail.jpeg>
</file>